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7" r:id="rId4"/>
    <p:sldId id="268" r:id="rId5"/>
    <p:sldId id="272" r:id="rId6"/>
    <p:sldId id="269" r:id="rId7"/>
    <p:sldId id="270" r:id="rId8"/>
    <p:sldId id="271" r:id="rId9"/>
    <p:sldId id="280" r:id="rId10"/>
    <p:sldId id="286" r:id="rId11"/>
    <p:sldId id="299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97" r:id="rId20"/>
    <p:sldId id="295" r:id="rId21"/>
    <p:sldId id="296" r:id="rId22"/>
    <p:sldId id="298" r:id="rId23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CC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10/06/2025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10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10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8" y="1174329"/>
            <a:ext cx="11338163" cy="5330974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356430"/>
              </p:ext>
            </p:extLst>
          </p:nvPr>
        </p:nvGraphicFramePr>
        <p:xfrm>
          <a:off x="426918" y="324902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SEL – SAINT ELOI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157528"/>
              </p:ext>
            </p:extLst>
          </p:nvPr>
        </p:nvGraphicFramePr>
        <p:xfrm>
          <a:off x="426917" y="931504"/>
          <a:ext cx="115299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951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748987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2044" y="1474994"/>
            <a:ext cx="4089861" cy="273215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6707" y="1474994"/>
            <a:ext cx="3548374" cy="26626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2044" y="4379794"/>
            <a:ext cx="4002901" cy="226344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/>
          <a:srcRect r="29774"/>
          <a:stretch/>
        </p:blipFill>
        <p:spPr>
          <a:xfrm>
            <a:off x="8769927" y="4310308"/>
            <a:ext cx="2759827" cy="2332932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879" y="2427317"/>
            <a:ext cx="3142363" cy="4106488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21272"/>
              </p:ext>
            </p:extLst>
          </p:nvPr>
        </p:nvGraphicFramePr>
        <p:xfrm>
          <a:off x="426917" y="1679410"/>
          <a:ext cx="33788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8812">
                  <a:extLst>
                    <a:ext uri="{9D8B030D-6E8A-4147-A177-3AD203B41FA5}">
                      <a16:colId xmlns:a16="http://schemas.microsoft.com/office/drawing/2014/main" val="91633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MPEA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5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57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157528"/>
              </p:ext>
            </p:extLst>
          </p:nvPr>
        </p:nvGraphicFramePr>
        <p:xfrm>
          <a:off x="426917" y="931504"/>
          <a:ext cx="115299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951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681543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621955"/>
              </p:ext>
            </p:extLst>
          </p:nvPr>
        </p:nvGraphicFramePr>
        <p:xfrm>
          <a:off x="426917" y="1679410"/>
          <a:ext cx="33788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8812">
                  <a:extLst>
                    <a:ext uri="{9D8B030D-6E8A-4147-A177-3AD203B41FA5}">
                      <a16:colId xmlns:a16="http://schemas.microsoft.com/office/drawing/2014/main" val="91633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DERMATOLOGIE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50542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96" y="2502892"/>
            <a:ext cx="3054746" cy="340850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536" y="1335030"/>
            <a:ext cx="5581137" cy="278753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7587" y="4252645"/>
            <a:ext cx="4334096" cy="238138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1579" y="4155248"/>
            <a:ext cx="3433126" cy="25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03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129551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422" y="1523991"/>
            <a:ext cx="3149363" cy="203645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6976" y="1523991"/>
            <a:ext cx="3474093" cy="203645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656" y="3724102"/>
            <a:ext cx="2631184" cy="282842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785" y="3832166"/>
            <a:ext cx="3300153" cy="272035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30259" y="4616056"/>
            <a:ext cx="1637979" cy="223496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9461" y="4914548"/>
            <a:ext cx="1842249" cy="163798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901" y="1416805"/>
            <a:ext cx="4124724" cy="3138570"/>
          </a:xfrm>
          <a:prstGeom prst="rect">
            <a:avLst/>
          </a:prstGeom>
        </p:spPr>
      </p:pic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755296"/>
              </p:ext>
            </p:extLst>
          </p:nvPr>
        </p:nvGraphicFramePr>
        <p:xfrm>
          <a:off x="426917" y="881432"/>
          <a:ext cx="1133816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9082">
                  <a:extLst>
                    <a:ext uri="{9D8B030D-6E8A-4147-A177-3AD203B41FA5}">
                      <a16:colId xmlns:a16="http://schemas.microsoft.com/office/drawing/2014/main" val="2305413264"/>
                    </a:ext>
                  </a:extLst>
                </a:gridCol>
                <a:gridCol w="5669082">
                  <a:extLst>
                    <a:ext uri="{9D8B030D-6E8A-4147-A177-3AD203B41FA5}">
                      <a16:colId xmlns:a16="http://schemas.microsoft.com/office/drawing/2014/main" val="2680628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18 CAMPS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14 SYNDICATS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825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383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339321"/>
              </p:ext>
            </p:extLst>
          </p:nvPr>
        </p:nvGraphicFramePr>
        <p:xfrm>
          <a:off x="426917" y="931504"/>
          <a:ext cx="115299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951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13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7610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t="13918" b="16446"/>
          <a:stretch/>
        </p:blipFill>
        <p:spPr>
          <a:xfrm>
            <a:off x="4681226" y="1474994"/>
            <a:ext cx="4820221" cy="251875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473530" y="1783842"/>
            <a:ext cx="2474643" cy="185694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226" y="4166400"/>
            <a:ext cx="6958100" cy="2244732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39" y="1474995"/>
            <a:ext cx="3753815" cy="493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2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219575"/>
              </p:ext>
            </p:extLst>
          </p:nvPr>
        </p:nvGraphicFramePr>
        <p:xfrm>
          <a:off x="426917" y="931504"/>
          <a:ext cx="115299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951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12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89011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</a:rPr>
                        <a:t>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495609" y="1628673"/>
            <a:ext cx="3289294" cy="298193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762" y="1436566"/>
            <a:ext cx="2986812" cy="332772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576" y="4898511"/>
            <a:ext cx="4319202" cy="17950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2154" y="4898511"/>
            <a:ext cx="3388602" cy="179508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/>
          <a:srcRect r="12582" b="4921"/>
          <a:stretch/>
        </p:blipFill>
        <p:spPr>
          <a:xfrm rot="5400000">
            <a:off x="9267215" y="1962893"/>
            <a:ext cx="3289291" cy="23135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583" y="1474994"/>
            <a:ext cx="3073751" cy="521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7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412990"/>
              </p:ext>
            </p:extLst>
          </p:nvPr>
        </p:nvGraphicFramePr>
        <p:xfrm>
          <a:off x="257693" y="931504"/>
          <a:ext cx="116991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99175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11 -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INTERNAT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301966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93" y="1474994"/>
            <a:ext cx="2954009" cy="49424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64109" y="1327493"/>
            <a:ext cx="3138987" cy="330015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5114" y="4195477"/>
            <a:ext cx="5153890" cy="246520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792498" y="4384891"/>
            <a:ext cx="2007890" cy="254369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114" y="1408073"/>
            <a:ext cx="5153890" cy="2538136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>
          <a:xfrm>
            <a:off x="5710844" y="5926975"/>
            <a:ext cx="1608511" cy="249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82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712089"/>
              </p:ext>
            </p:extLst>
          </p:nvPr>
        </p:nvGraphicFramePr>
        <p:xfrm>
          <a:off x="257693" y="931504"/>
          <a:ext cx="1150738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7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20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- 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IRMB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254580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0385"/>
          <a:stretch/>
        </p:blipFill>
        <p:spPr>
          <a:xfrm>
            <a:off x="257693" y="1474993"/>
            <a:ext cx="3445862" cy="5086673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378462" y="959930"/>
            <a:ext cx="2768908" cy="3719708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119182" y="1053367"/>
            <a:ext cx="3254980" cy="3848793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857285" y="3747884"/>
            <a:ext cx="1857643" cy="3769923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602742" y="3637544"/>
            <a:ext cx="2224441" cy="362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95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24006"/>
              </p:ext>
            </p:extLst>
          </p:nvPr>
        </p:nvGraphicFramePr>
        <p:xfrm>
          <a:off x="257693" y="931504"/>
          <a:ext cx="1150738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7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20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-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IRMB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970502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1422"/>
          <a:stretch/>
        </p:blipFill>
        <p:spPr>
          <a:xfrm>
            <a:off x="371081" y="1474994"/>
            <a:ext cx="3157698" cy="350434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18" y="5048258"/>
            <a:ext cx="2923111" cy="174323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655492" y="2758077"/>
            <a:ext cx="5273589" cy="275982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854409" y="1967561"/>
            <a:ext cx="3404579" cy="244564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3874" y="4970742"/>
            <a:ext cx="2403231" cy="1820755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3321927" y="2094222"/>
            <a:ext cx="3378379" cy="2192326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4081333" y="4821077"/>
            <a:ext cx="1787325" cy="212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527410"/>
              </p:ext>
            </p:extLst>
          </p:nvPr>
        </p:nvGraphicFramePr>
        <p:xfrm>
          <a:off x="257693" y="931504"/>
          <a:ext cx="1150738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7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21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-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HEMATOLOGIE – ONCOLOGIE </a:t>
                      </a:r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631275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71" y="1797777"/>
            <a:ext cx="3827284" cy="421009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291" y="3922325"/>
            <a:ext cx="3275215" cy="244649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9277" y="1397706"/>
            <a:ext cx="3810694" cy="22572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9793" y="3922325"/>
            <a:ext cx="1555287" cy="2446495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5408" y="1416172"/>
            <a:ext cx="3296693" cy="2238734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4842" y="3922325"/>
            <a:ext cx="2457030" cy="2446495"/>
          </a:xfrm>
          <a:prstGeom prst="rect">
            <a:avLst/>
          </a:prstGeom>
        </p:spPr>
      </p:pic>
      <p:cxnSp>
        <p:nvCxnSpPr>
          <p:cNvPr id="27" name="Connecteur droit avec flèche 26"/>
          <p:cNvCxnSpPr/>
          <p:nvPr/>
        </p:nvCxnSpPr>
        <p:spPr>
          <a:xfrm flipV="1">
            <a:off x="10524067" y="2751667"/>
            <a:ext cx="694266" cy="1921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9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205215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303675"/>
              </p:ext>
            </p:extLst>
          </p:nvPr>
        </p:nvGraphicFramePr>
        <p:xfrm>
          <a:off x="257693" y="830440"/>
          <a:ext cx="11507388" cy="4717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15440">
                  <a:extLst>
                    <a:ext uri="{9D8B030D-6E8A-4147-A177-3AD203B41FA5}">
                      <a16:colId xmlns:a16="http://schemas.microsoft.com/office/drawing/2014/main" val="2586268518"/>
                    </a:ext>
                  </a:extLst>
                </a:gridCol>
                <a:gridCol w="6591948">
                  <a:extLst>
                    <a:ext uri="{9D8B030D-6E8A-4147-A177-3AD203B41FA5}">
                      <a16:colId xmlns:a16="http://schemas.microsoft.com/office/drawing/2014/main" val="4031842799"/>
                    </a:ext>
                  </a:extLst>
                </a:gridCol>
              </a:tblGrid>
              <a:tr h="4717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09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07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400584"/>
                  </a:ext>
                </a:extLst>
              </a:tr>
            </a:tbl>
          </a:graphicData>
        </a:graphic>
      </p:graphicFrame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2"/>
          <a:srcRect r="19482"/>
          <a:stretch/>
        </p:blipFill>
        <p:spPr>
          <a:xfrm>
            <a:off x="257693" y="1476103"/>
            <a:ext cx="2669819" cy="218996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93" y="3807414"/>
            <a:ext cx="4957774" cy="255952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3651" y="1476103"/>
            <a:ext cx="1911816" cy="21899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410682" y="1725212"/>
            <a:ext cx="2772975" cy="208081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0663" y="1373822"/>
            <a:ext cx="2230904" cy="277828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4627" y="1373822"/>
            <a:ext cx="1818902" cy="277828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3890" y="4338926"/>
            <a:ext cx="3157847" cy="2319569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9"/>
          <a:srcRect l="14526"/>
          <a:stretch/>
        </p:blipFill>
        <p:spPr>
          <a:xfrm>
            <a:off x="9171548" y="4338926"/>
            <a:ext cx="2164788" cy="241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4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9" y="1014427"/>
            <a:ext cx="11338162" cy="5256000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135508"/>
              </p:ext>
            </p:extLst>
          </p:nvPr>
        </p:nvGraphicFramePr>
        <p:xfrm>
          <a:off x="426918" y="324902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SEL – SAINT ELOI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604888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472335"/>
              </p:ext>
            </p:extLst>
          </p:nvPr>
        </p:nvGraphicFramePr>
        <p:xfrm>
          <a:off x="257693" y="830440"/>
          <a:ext cx="11507388" cy="4717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753694">
                  <a:extLst>
                    <a:ext uri="{9D8B030D-6E8A-4147-A177-3AD203B41FA5}">
                      <a16:colId xmlns:a16="http://schemas.microsoft.com/office/drawing/2014/main" val="4031842799"/>
                    </a:ext>
                  </a:extLst>
                </a:gridCol>
                <a:gridCol w="5753694">
                  <a:extLst>
                    <a:ext uri="{9D8B030D-6E8A-4147-A177-3AD203B41FA5}">
                      <a16:colId xmlns:a16="http://schemas.microsoft.com/office/drawing/2014/main" val="1152834945"/>
                    </a:ext>
                  </a:extLst>
                </a:gridCol>
              </a:tblGrid>
              <a:tr h="4717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7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22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400584"/>
                  </a:ext>
                </a:extLst>
              </a:tr>
            </a:tbl>
          </a:graphicData>
        </a:graphic>
      </p:graphicFrame>
      <p:pic>
        <p:nvPicPr>
          <p:cNvPr id="26" name="Imag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7" y="1440325"/>
            <a:ext cx="5682937" cy="2646194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18" y="4291590"/>
            <a:ext cx="2905523" cy="218027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 rotWithShape="1">
          <a:blip r:embed="rId4"/>
          <a:srcRect t="23778" b="24504"/>
          <a:stretch/>
        </p:blipFill>
        <p:spPr>
          <a:xfrm>
            <a:off x="3467569" y="4291590"/>
            <a:ext cx="2642286" cy="2180275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288" y="1432499"/>
            <a:ext cx="2571700" cy="2399988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2850" y="1504603"/>
            <a:ext cx="3102231" cy="2327883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 rotWithShape="1">
          <a:blip r:embed="rId7"/>
          <a:srcRect t="29404"/>
          <a:stretch/>
        </p:blipFill>
        <p:spPr>
          <a:xfrm>
            <a:off x="6244983" y="4311221"/>
            <a:ext cx="3282904" cy="2160643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67207" y="4291590"/>
            <a:ext cx="2017222" cy="2180274"/>
          </a:xfrm>
          <a:prstGeom prst="rect">
            <a:avLst/>
          </a:prstGeom>
        </p:spPr>
      </p:pic>
      <p:cxnSp>
        <p:nvCxnSpPr>
          <p:cNvPr id="34" name="Connecteur droit avec flèche 33"/>
          <p:cNvCxnSpPr/>
          <p:nvPr/>
        </p:nvCxnSpPr>
        <p:spPr>
          <a:xfrm flipH="1" flipV="1">
            <a:off x="8171411" y="5311833"/>
            <a:ext cx="2069869" cy="3823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16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266107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50117"/>
          <a:stretch/>
        </p:blipFill>
        <p:spPr>
          <a:xfrm>
            <a:off x="257693" y="1474994"/>
            <a:ext cx="3532909" cy="495074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936" y="1474994"/>
            <a:ext cx="2800227" cy="495074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584" y="1638804"/>
            <a:ext cx="2344192" cy="478693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/>
          <a:srcRect l="77869"/>
          <a:stretch/>
        </p:blipFill>
        <p:spPr>
          <a:xfrm>
            <a:off x="9975274" y="2402379"/>
            <a:ext cx="1719348" cy="3100646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703134"/>
              </p:ext>
            </p:extLst>
          </p:nvPr>
        </p:nvGraphicFramePr>
        <p:xfrm>
          <a:off x="257693" y="830440"/>
          <a:ext cx="11507388" cy="640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6788">
                  <a:extLst>
                    <a:ext uri="{9D8B030D-6E8A-4147-A177-3AD203B41FA5}">
                      <a16:colId xmlns:a16="http://schemas.microsoft.com/office/drawing/2014/main" val="2586268518"/>
                    </a:ext>
                  </a:extLst>
                </a:gridCol>
                <a:gridCol w="4660600">
                  <a:extLst>
                    <a:ext uri="{9D8B030D-6E8A-4147-A177-3AD203B41FA5}">
                      <a16:colId xmlns:a16="http://schemas.microsoft.com/office/drawing/2014/main" val="4031842799"/>
                    </a:ext>
                  </a:extLst>
                </a:gridCol>
              </a:tblGrid>
              <a:tr h="4717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16 -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Ateliers Techniques </a:t>
                      </a:r>
                      <a:endParaRPr lang="fr-F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6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- COHEP</a:t>
                      </a:r>
                      <a:endParaRPr lang="fr-FR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fr-F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400584"/>
                  </a:ext>
                </a:extLst>
              </a:tr>
            </a:tbl>
          </a:graphicData>
        </a:graphic>
      </p:graphicFrame>
      <p:cxnSp>
        <p:nvCxnSpPr>
          <p:cNvPr id="18" name="Connecteur droit avec flèche 17"/>
          <p:cNvCxnSpPr/>
          <p:nvPr/>
        </p:nvCxnSpPr>
        <p:spPr>
          <a:xfrm flipH="1">
            <a:off x="7279661" y="4364182"/>
            <a:ext cx="4205038" cy="3657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72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540557"/>
              </p:ext>
            </p:extLst>
          </p:nvPr>
        </p:nvGraphicFramePr>
        <p:xfrm>
          <a:off x="257694" y="287382"/>
          <a:ext cx="1150738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38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– Saint ELOI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50117"/>
          <a:stretch/>
        </p:blipFill>
        <p:spPr>
          <a:xfrm>
            <a:off x="257693" y="1474994"/>
            <a:ext cx="3532909" cy="495074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936" y="1474994"/>
            <a:ext cx="2800227" cy="495074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584" y="1638804"/>
            <a:ext cx="2344192" cy="478693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/>
          <a:srcRect l="77869"/>
          <a:stretch/>
        </p:blipFill>
        <p:spPr>
          <a:xfrm>
            <a:off x="9975274" y="2402379"/>
            <a:ext cx="1719348" cy="3100646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300716"/>
              </p:ext>
            </p:extLst>
          </p:nvPr>
        </p:nvGraphicFramePr>
        <p:xfrm>
          <a:off x="257693" y="830440"/>
          <a:ext cx="11507388" cy="640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6788">
                  <a:extLst>
                    <a:ext uri="{9D8B030D-6E8A-4147-A177-3AD203B41FA5}">
                      <a16:colId xmlns:a16="http://schemas.microsoft.com/office/drawing/2014/main" val="2586268518"/>
                    </a:ext>
                  </a:extLst>
                </a:gridCol>
                <a:gridCol w="4660600">
                  <a:extLst>
                    <a:ext uri="{9D8B030D-6E8A-4147-A177-3AD203B41FA5}">
                      <a16:colId xmlns:a16="http://schemas.microsoft.com/office/drawing/2014/main" val="4031842799"/>
                    </a:ext>
                  </a:extLst>
                </a:gridCol>
              </a:tblGrid>
              <a:tr h="471796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16 -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Ateliers Techniques </a:t>
                      </a:r>
                      <a:endParaRPr lang="fr-F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6 </a:t>
                      </a:r>
                      <a:r>
                        <a:rPr lang="fr-FR" dirty="0" smtClean="0">
                          <a:solidFill>
                            <a:schemeClr val="bg1"/>
                          </a:solidFill>
                        </a:rPr>
                        <a:t>- COHEP</a:t>
                      </a:r>
                      <a:endParaRPr lang="fr-FR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fr-F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400584"/>
                  </a:ext>
                </a:extLst>
              </a:tr>
            </a:tbl>
          </a:graphicData>
        </a:graphic>
      </p:graphicFrame>
      <p:cxnSp>
        <p:nvCxnSpPr>
          <p:cNvPr id="18" name="Connecteur droit avec flèche 17"/>
          <p:cNvCxnSpPr/>
          <p:nvPr/>
        </p:nvCxnSpPr>
        <p:spPr>
          <a:xfrm flipH="1">
            <a:off x="7279661" y="4364182"/>
            <a:ext cx="4205038" cy="3657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6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1804" b="12975"/>
          <a:stretch/>
        </p:blipFill>
        <p:spPr>
          <a:xfrm>
            <a:off x="5629810" y="4135914"/>
            <a:ext cx="3488064" cy="254824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4996" y="1441124"/>
            <a:ext cx="2707481" cy="254585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4996" y="4135914"/>
            <a:ext cx="2707482" cy="2527441"/>
          </a:xfrm>
          <a:prstGeom prst="rect">
            <a:avLst/>
          </a:prstGeom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24478"/>
              </p:ext>
            </p:extLst>
          </p:nvPr>
        </p:nvGraphicFramePr>
        <p:xfrm>
          <a:off x="449203" y="869092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A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731777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SEL Pôle DIGESTIF 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18" name="Imag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9810" y="1468234"/>
            <a:ext cx="3577232" cy="247674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203" y="1420511"/>
            <a:ext cx="4787815" cy="524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2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067617"/>
              </p:ext>
            </p:extLst>
          </p:nvPr>
        </p:nvGraphicFramePr>
        <p:xfrm>
          <a:off x="426918" y="765604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47" y="1423851"/>
            <a:ext cx="3950156" cy="543414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39159" t="13887" r="13204"/>
          <a:stretch/>
        </p:blipFill>
        <p:spPr>
          <a:xfrm>
            <a:off x="4480560" y="1423851"/>
            <a:ext cx="2390503" cy="271879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8052" y="1423851"/>
            <a:ext cx="4737029" cy="274663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160" y="4240346"/>
            <a:ext cx="3565328" cy="2338519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0533" y="4240346"/>
            <a:ext cx="3474747" cy="2338519"/>
          </a:xfrm>
          <a:prstGeom prst="rect">
            <a:avLst/>
          </a:prstGeom>
        </p:spPr>
      </p:pic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635115"/>
              </p:ext>
            </p:extLst>
          </p:nvPr>
        </p:nvGraphicFramePr>
        <p:xfrm>
          <a:off x="426918" y="324902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SEL Pôle DIGESTIF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36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992045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Pôle 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DIGESTIF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207157"/>
              </p:ext>
            </p:extLst>
          </p:nvPr>
        </p:nvGraphicFramePr>
        <p:xfrm>
          <a:off x="457714" y="794071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3A - Zone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69" y="1253871"/>
            <a:ext cx="2586460" cy="262579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289" y="1253871"/>
            <a:ext cx="2377467" cy="261051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969" y="3907850"/>
            <a:ext cx="3478879" cy="26105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272842" y="4229399"/>
            <a:ext cx="2535844" cy="189275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488636" y="4082629"/>
            <a:ext cx="2445488" cy="2107397"/>
          </a:xfrm>
          <a:prstGeom prst="rect">
            <a:avLst/>
          </a:prstGeom>
        </p:spPr>
      </p:pic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863962"/>
              </p:ext>
            </p:extLst>
          </p:nvPr>
        </p:nvGraphicFramePr>
        <p:xfrm>
          <a:off x="3944968" y="6487160"/>
          <a:ext cx="782011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0111">
                  <a:extLst>
                    <a:ext uri="{9D8B030D-6E8A-4147-A177-3AD203B41FA5}">
                      <a16:colId xmlns:a16="http://schemas.microsoft.com/office/drawing/2014/main" val="185512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Patios avec filets (niveau</a:t>
                      </a:r>
                      <a:r>
                        <a:rPr lang="fr-FR" baseline="0" dirty="0" smtClean="0"/>
                        <a:t> +1 et +2) </a:t>
                      </a:r>
                      <a:r>
                        <a:rPr lang="fr-FR" dirty="0" smtClean="0"/>
                        <a:t>anti volatiles</a:t>
                      </a:r>
                      <a:endParaRPr lang="fr-FR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559269"/>
                  </a:ext>
                </a:extLst>
              </a:tr>
            </a:tbl>
          </a:graphicData>
        </a:graphic>
      </p:graphicFrame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8616" y="1253870"/>
            <a:ext cx="2472167" cy="253381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839" y="1654506"/>
            <a:ext cx="3277589" cy="5203493"/>
          </a:xfrm>
          <a:prstGeom prst="rect">
            <a:avLst/>
          </a:prstGeom>
        </p:spPr>
      </p:pic>
      <p:sp>
        <p:nvSpPr>
          <p:cNvPr id="16" name="Flèche gauche 15"/>
          <p:cNvSpPr/>
          <p:nvPr/>
        </p:nvSpPr>
        <p:spPr>
          <a:xfrm rot="522980">
            <a:off x="2429691" y="5133703"/>
            <a:ext cx="2429692" cy="209006"/>
          </a:xfrm>
          <a:prstGeom prst="leftArrow">
            <a:avLst/>
          </a:prstGeom>
          <a:solidFill>
            <a:srgbClr val="FF33CC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1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0454"/>
              </p:ext>
            </p:extLst>
          </p:nvPr>
        </p:nvGraphicFramePr>
        <p:xfrm>
          <a:off x="85888" y="862233"/>
          <a:ext cx="118231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3108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Spécificités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403461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: Pôle DIGESTIF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</a:rPr>
                        <a:t> et Pôle MEDECINE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4" name="Imag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669" y="1336452"/>
            <a:ext cx="2442781" cy="2937612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280" y="1336452"/>
            <a:ext cx="2412875" cy="293761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328056" y="1698813"/>
            <a:ext cx="2948988" cy="221289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147" y="4497504"/>
            <a:ext cx="3101820" cy="2211186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7444" y="4497504"/>
            <a:ext cx="2758665" cy="2211185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466551" y="852411"/>
            <a:ext cx="3025583" cy="3786909"/>
          </a:xfrm>
          <a:prstGeom prst="rect">
            <a:avLst/>
          </a:prstGeom>
        </p:spPr>
      </p:pic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696722"/>
              </p:ext>
            </p:extLst>
          </p:nvPr>
        </p:nvGraphicFramePr>
        <p:xfrm>
          <a:off x="85888" y="3887817"/>
          <a:ext cx="3786909" cy="3708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86909">
                  <a:extLst>
                    <a:ext uri="{9D8B030D-6E8A-4147-A177-3AD203B41FA5}">
                      <a16:colId xmlns:a16="http://schemas.microsoft.com/office/drawing/2014/main" val="1001185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100" dirty="0" smtClean="0"/>
                        <a:t> 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</a:rPr>
                        <a:t>Hall Pole Digestif : Fenêtres à accès difficiles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</a:rPr>
                        <a:t> / Pui de lumière</a:t>
                      </a:r>
                      <a:endParaRPr lang="fr-FR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810686"/>
                  </a:ext>
                </a:extLst>
              </a:tr>
            </a:tbl>
          </a:graphicData>
        </a:graphic>
      </p:graphicFrame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8"/>
          <a:srcRect l="15368" t="7992" r="26625" b="18698"/>
          <a:stretch/>
        </p:blipFill>
        <p:spPr>
          <a:xfrm>
            <a:off x="9636753" y="4497504"/>
            <a:ext cx="2331597" cy="2211185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54866" y="4497504"/>
            <a:ext cx="2803129" cy="219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2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867106"/>
              </p:ext>
            </p:extLst>
          </p:nvPr>
        </p:nvGraphicFramePr>
        <p:xfrm>
          <a:off x="426918" y="801585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4C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- </a:t>
                      </a:r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D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802948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Pôle 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DIGESTIF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088" y="1295614"/>
            <a:ext cx="3722915" cy="403110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475" y="2509272"/>
            <a:ext cx="3853571" cy="403110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05" y="1661374"/>
            <a:ext cx="3383280" cy="4031104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 flipH="1" flipV="1">
            <a:off x="3582785" y="2319251"/>
            <a:ext cx="4854633" cy="83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flipH="1" flipV="1">
            <a:off x="3441469" y="2751513"/>
            <a:ext cx="1064029" cy="130509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99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120320"/>
              </p:ext>
            </p:extLst>
          </p:nvPr>
        </p:nvGraphicFramePr>
        <p:xfrm>
          <a:off x="426918" y="931504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5 - Zone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C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460185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Pôle 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MEDECINE 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247" y="1501475"/>
            <a:ext cx="3252574" cy="2440699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3"/>
          <a:srcRect t="26820"/>
          <a:stretch/>
        </p:blipFill>
        <p:spPr>
          <a:xfrm>
            <a:off x="146589" y="1828800"/>
            <a:ext cx="4960102" cy="422674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/>
          <a:srcRect r="32382"/>
          <a:stretch/>
        </p:blipFill>
        <p:spPr>
          <a:xfrm>
            <a:off x="8450733" y="4141305"/>
            <a:ext cx="3252755" cy="2465839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6377" y="1501475"/>
            <a:ext cx="2534221" cy="2440699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6"/>
          <a:srcRect r="17754" b="10346"/>
          <a:stretch/>
        </p:blipFill>
        <p:spPr>
          <a:xfrm rot="5400000">
            <a:off x="5579710" y="4139433"/>
            <a:ext cx="2491263" cy="2495007"/>
          </a:xfrm>
          <a:prstGeom prst="rect">
            <a:avLst/>
          </a:prstGeom>
        </p:spPr>
      </p:pic>
      <p:cxnSp>
        <p:nvCxnSpPr>
          <p:cNvPr id="20" name="Connecteur droit avec flèche 19"/>
          <p:cNvCxnSpPr/>
          <p:nvPr/>
        </p:nvCxnSpPr>
        <p:spPr>
          <a:xfrm flipH="1" flipV="1">
            <a:off x="3879669" y="4480560"/>
            <a:ext cx="2185534" cy="7707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6426926" y="5812971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6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SEL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99734"/>
              </p:ext>
            </p:extLst>
          </p:nvPr>
        </p:nvGraphicFramePr>
        <p:xfrm>
          <a:off x="426917" y="931504"/>
          <a:ext cx="115299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9951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</a:t>
                      </a:r>
                      <a:r>
                        <a:rPr lang="fr-FR" baseline="0" dirty="0" smtClean="0">
                          <a:solidFill>
                            <a:sysClr val="windowText" lastClr="000000"/>
                          </a:solidFill>
                        </a:rPr>
                        <a:t> D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233110"/>
              </p:ext>
            </p:extLst>
          </p:nvPr>
        </p:nvGraphicFramePr>
        <p:xfrm>
          <a:off x="426918" y="287382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SEL Pôle MEDECINE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/>
          <a:srcRect t="26820"/>
          <a:stretch/>
        </p:blipFill>
        <p:spPr>
          <a:xfrm>
            <a:off x="502258" y="1474994"/>
            <a:ext cx="3928425" cy="2900591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878" y="1302344"/>
            <a:ext cx="3598991" cy="248588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4326" y="3988286"/>
            <a:ext cx="3492543" cy="262076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/>
          <a:srcRect r="33007"/>
          <a:stretch/>
        </p:blipFill>
        <p:spPr>
          <a:xfrm rot="5400000">
            <a:off x="5102480" y="1307061"/>
            <a:ext cx="2796562" cy="313243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545493" y="4382277"/>
            <a:ext cx="1958679" cy="2494878"/>
          </a:xfrm>
          <a:prstGeom prst="rect">
            <a:avLst/>
          </a:prstGeom>
        </p:spPr>
      </p:pic>
      <p:cxnSp>
        <p:nvCxnSpPr>
          <p:cNvPr id="7" name="Connecteur droit avec flèche 6"/>
          <p:cNvCxnSpPr/>
          <p:nvPr/>
        </p:nvCxnSpPr>
        <p:spPr>
          <a:xfrm flipV="1">
            <a:off x="2677886" y="3174274"/>
            <a:ext cx="3213463" cy="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4934546" y="4271558"/>
            <a:ext cx="342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</a:t>
            </a:r>
            <a:r>
              <a:rPr lang="fr-FR" sz="1600" dirty="0" smtClean="0"/>
              <a:t>Passerelle avec plaques en Plexiglas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0171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194</Words>
  <Application>Microsoft Office PowerPoint</Application>
  <PresentationFormat>Grand écran</PresentationFormat>
  <Paragraphs>68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CLAIR VINCENT</cp:lastModifiedBy>
  <cp:revision>52</cp:revision>
  <cp:lastPrinted>2025-05-20T07:36:06Z</cp:lastPrinted>
  <dcterms:created xsi:type="dcterms:W3CDTF">2025-05-14T10:32:23Z</dcterms:created>
  <dcterms:modified xsi:type="dcterms:W3CDTF">2025-06-10T12:42:31Z</dcterms:modified>
</cp:coreProperties>
</file>